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7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387" r:id="rId10"/>
    <p:sldId id="407" r:id="rId11"/>
    <p:sldId id="1850" r:id="rId12"/>
    <p:sldId id="415" r:id="rId13"/>
    <p:sldId id="1849" r:id="rId14"/>
    <p:sldId id="1898" r:id="rId15"/>
    <p:sldId id="1899" r:id="rId16"/>
    <p:sldId id="1888" r:id="rId17"/>
    <p:sldId id="1889" r:id="rId18"/>
    <p:sldId id="1890" r:id="rId19"/>
    <p:sldId id="1891" r:id="rId20"/>
    <p:sldId id="1892" r:id="rId21"/>
    <p:sldId id="1904" r:id="rId22"/>
    <p:sldId id="259" r:id="rId23"/>
    <p:sldId id="1905" r:id="rId24"/>
    <p:sldId id="1893" r:id="rId25"/>
    <p:sldId id="1906" r:id="rId26"/>
    <p:sldId id="1900" r:id="rId27"/>
    <p:sldId id="1907" r:id="rId28"/>
    <p:sldId id="1901" r:id="rId29"/>
    <p:sldId id="1902" r:id="rId30"/>
    <p:sldId id="1903" r:id="rId31"/>
    <p:sldId id="1894" r:id="rId32"/>
    <p:sldId id="1859" r:id="rId33"/>
    <p:sldId id="1851" r:id="rId34"/>
    <p:sldId id="1852" r:id="rId35"/>
    <p:sldId id="1853" r:id="rId36"/>
    <p:sldId id="1864" r:id="rId37"/>
    <p:sldId id="1872" r:id="rId38"/>
    <p:sldId id="1882" r:id="rId39"/>
    <p:sldId id="1876" r:id="rId40"/>
    <p:sldId id="1883" r:id="rId41"/>
    <p:sldId id="1881" r:id="rId42"/>
    <p:sldId id="1884" r:id="rId43"/>
    <p:sldId id="1886" r:id="rId44"/>
    <p:sldId id="1885" r:id="rId45"/>
    <p:sldId id="1868" r:id="rId46"/>
    <p:sldId id="1871" r:id="rId47"/>
    <p:sldId id="1862" r:id="rId48"/>
    <p:sldId id="1877" r:id="rId49"/>
    <p:sldId id="1878" r:id="rId50"/>
    <p:sldId id="1875" r:id="rId51"/>
    <p:sldId id="1874" r:id="rId52"/>
    <p:sldId id="1867" r:id="rId53"/>
    <p:sldId id="1866" r:id="rId54"/>
    <p:sldId id="1880" r:id="rId55"/>
    <p:sldId id="1879" r:id="rId56"/>
    <p:sldId id="1854" r:id="rId57"/>
    <p:sldId id="1861" r:id="rId58"/>
    <p:sldId id="1860" r:id="rId59"/>
    <p:sldId id="1855" r:id="rId60"/>
    <p:sldId id="1856" r:id="rId61"/>
    <p:sldId id="414" r:id="rId62"/>
    <p:sldId id="1848" r:id="rId63"/>
    <p:sldId id="408" r:id="rId64"/>
    <p:sldId id="411" r:id="rId65"/>
    <p:sldId id="409" r:id="rId66"/>
    <p:sldId id="410" r:id="rId67"/>
    <p:sldId id="413" r:id="rId68"/>
    <p:sldId id="276" r:id="rId69"/>
    <p:sldId id="1858" r:id="rId70"/>
    <p:sldId id="389" r:id="rId71"/>
    <p:sldId id="296" r:id="rId72"/>
    <p:sldId id="280" r:id="rId73"/>
    <p:sldId id="383" r:id="rId74"/>
    <p:sldId id="297" r:id="rId75"/>
    <p:sldId id="294" r:id="rId7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 showGuides="1">
      <p:cViewPr varScale="1">
        <p:scale>
          <a:sx n="60" d="100"/>
          <a:sy n="60" d="100"/>
        </p:scale>
        <p:origin x="840" y="44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10/03/2025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gif"/><Relationship Id="rId7" Type="http://schemas.openxmlformats.org/officeDocument/2006/relationships/image" Target="../media/image354.pn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2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298.gif"/><Relationship Id="rId9" Type="http://schemas.openxmlformats.org/officeDocument/2006/relationships/image" Target="../media/image3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4.jpeg"/><Relationship Id="rId9" Type="http://schemas.openxmlformats.org/officeDocument/2006/relationships/image" Target="../media/image3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2" Type="http://schemas.openxmlformats.org/officeDocument/2006/relationships/image" Target="../media/image322.sv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11" Type="http://schemas.openxmlformats.org/officeDocument/2006/relationships/image" Target="../media/image321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10" Type="http://schemas.openxmlformats.org/officeDocument/2006/relationships/image" Target="../media/image261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.png"/><Relationship Id="rId22" Type="http://schemas.openxmlformats.org/officeDocument/2006/relationships/image" Target="../media/image3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5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2.png"/><Relationship Id="rId18" Type="http://schemas.openxmlformats.org/officeDocument/2006/relationships/image" Target="../media/image377.svg"/><Relationship Id="rId3" Type="http://schemas.openxmlformats.org/officeDocument/2006/relationships/image" Target="../media/image732.png"/><Relationship Id="rId21" Type="http://schemas.openxmlformats.org/officeDocument/2006/relationships/image" Target="../media/image381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" Type="http://schemas.openxmlformats.org/officeDocument/2006/relationships/image" Target="../media/image369.png"/><Relationship Id="rId16" Type="http://schemas.openxmlformats.org/officeDocument/2006/relationships/image" Target="../media/image375.svg"/><Relationship Id="rId20" Type="http://schemas.openxmlformats.org/officeDocument/2006/relationships/image" Target="../media/image37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84.svg"/><Relationship Id="rId5" Type="http://schemas.openxmlformats.org/officeDocument/2006/relationships/image" Target="../media/image752.png"/><Relationship Id="rId15" Type="http://schemas.openxmlformats.org/officeDocument/2006/relationships/image" Target="../media/image374.png"/><Relationship Id="rId23" Type="http://schemas.openxmlformats.org/officeDocument/2006/relationships/image" Target="../media/image383.png"/><Relationship Id="rId10" Type="http://schemas.openxmlformats.org/officeDocument/2006/relationships/image" Target="../media/image802.png"/><Relationship Id="rId19" Type="http://schemas.openxmlformats.org/officeDocument/2006/relationships/image" Target="../media/image378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3.svg"/><Relationship Id="rId22" Type="http://schemas.openxmlformats.org/officeDocument/2006/relationships/image" Target="../media/image38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83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8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6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9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sv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87.svg"/><Relationship Id="rId7" Type="http://schemas.openxmlformats.org/officeDocument/2006/relationships/image" Target="../media/image384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5" Type="http://schemas.openxmlformats.org/officeDocument/2006/relationships/image" Target="../media/image389.svg"/><Relationship Id="rId4" Type="http://schemas.openxmlformats.org/officeDocument/2006/relationships/image" Target="../media/image3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svg"/><Relationship Id="rId3" Type="http://schemas.openxmlformats.org/officeDocument/2006/relationships/image" Target="../media/image399.png"/><Relationship Id="rId7" Type="http://schemas.openxmlformats.org/officeDocument/2006/relationships/image" Target="../media/image388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5.svg"/><Relationship Id="rId7" Type="http://schemas.openxmlformats.org/officeDocument/2006/relationships/image" Target="../media/image408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10" Type="http://schemas.openxmlformats.org/officeDocument/2006/relationships/image" Target="../media/image411.svg"/><Relationship Id="rId4" Type="http://schemas.openxmlformats.org/officeDocument/2006/relationships/image" Target="../media/image304.jpeg"/><Relationship Id="rId9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15.svg"/><Relationship Id="rId4" Type="http://schemas.openxmlformats.org/officeDocument/2006/relationships/image" Target="../media/image4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25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24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423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21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18.png"/><Relationship Id="rId22" Type="http://schemas.openxmlformats.org/officeDocument/2006/relationships/image" Target="../media/image419.png"/><Relationship Id="rId27" Type="http://schemas.openxmlformats.org/officeDocument/2006/relationships/image" Target="../media/image4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428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427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.png"/><Relationship Id="rId11" Type="http://schemas.openxmlformats.org/officeDocument/2006/relationships/image" Target="../media/image4020.png"/><Relationship Id="rId5" Type="http://schemas.openxmlformats.org/officeDocument/2006/relationships/image" Target="../media/image418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433.png"/><Relationship Id="rId3" Type="http://schemas.openxmlformats.org/officeDocument/2006/relationships/image" Target="../media/image3970.png"/><Relationship Id="rId21" Type="http://schemas.openxmlformats.org/officeDocument/2006/relationships/image" Target="../media/image435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18.png"/><Relationship Id="rId16" Type="http://schemas.openxmlformats.org/officeDocument/2006/relationships/image" Target="../media/image432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431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434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43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438.svg"/><Relationship Id="rId7" Type="http://schemas.openxmlformats.org/officeDocument/2006/relationships/image" Target="../media/image3880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4.jpeg"/><Relationship Id="rId10" Type="http://schemas.openxmlformats.org/officeDocument/2006/relationships/image" Target="../media/image4120.png"/><Relationship Id="rId4" Type="http://schemas.openxmlformats.org/officeDocument/2006/relationships/image" Target="../media/image439.png"/><Relationship Id="rId9" Type="http://schemas.openxmlformats.org/officeDocument/2006/relationships/image" Target="../media/image40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.png"/><Relationship Id="rId3" Type="http://schemas.openxmlformats.org/officeDocument/2006/relationships/image" Target="../media/image304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96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95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04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0.png"/><Relationship Id="rId4" Type="http://schemas.openxmlformats.org/officeDocument/2006/relationships/image" Target="../media/image443.png"/><Relationship Id="rId9" Type="http://schemas.openxmlformats.org/officeDocument/2006/relationships/image" Target="../media/image39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4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4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04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9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43.svg"/><Relationship Id="rId21" Type="http://schemas.openxmlformats.org/officeDocument/2006/relationships/image" Target="../media/image304.jpeg"/><Relationship Id="rId7" Type="http://schemas.openxmlformats.org/officeDocument/2006/relationships/image" Target="../media/image447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42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6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45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44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46.png"/><Relationship Id="rId21" Type="http://schemas.openxmlformats.org/officeDocument/2006/relationships/image" Target="../media/image7100.png"/><Relationship Id="rId17" Type="http://schemas.openxmlformats.org/officeDocument/2006/relationships/image" Target="../media/image304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47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49.svg"/><Relationship Id="rId21" Type="http://schemas.openxmlformats.org/officeDocument/2006/relationships/image" Target="../media/image6400.png"/><Relationship Id="rId7" Type="http://schemas.openxmlformats.org/officeDocument/2006/relationships/image" Target="../media/image447.svg"/><Relationship Id="rId12" Type="http://schemas.openxmlformats.org/officeDocument/2006/relationships/image" Target="../media/image5910.png"/><Relationship Id="rId17" Type="http://schemas.openxmlformats.org/officeDocument/2006/relationships/image" Target="../media/image304.jpeg"/><Relationship Id="rId2" Type="http://schemas.openxmlformats.org/officeDocument/2006/relationships/image" Target="../media/image448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6.png"/><Relationship Id="rId11" Type="http://schemas.openxmlformats.org/officeDocument/2006/relationships/image" Target="../media/image581.png"/><Relationship Id="rId5" Type="http://schemas.openxmlformats.org/officeDocument/2006/relationships/image" Target="../media/image453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52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64.svg"/><Relationship Id="rId26" Type="http://schemas.openxmlformats.org/officeDocument/2006/relationships/image" Target="../media/image7200.png"/><Relationship Id="rId3" Type="http://schemas.openxmlformats.org/officeDocument/2006/relationships/image" Target="../media/image455.svg"/><Relationship Id="rId21" Type="http://schemas.openxmlformats.org/officeDocument/2006/relationships/image" Target="../media/image304.jpeg"/><Relationship Id="rId17" Type="http://schemas.openxmlformats.org/officeDocument/2006/relationships/image" Target="../media/image463.png"/><Relationship Id="rId25" Type="http://schemas.openxmlformats.org/officeDocument/2006/relationships/image" Target="../media/image7100.png"/><Relationship Id="rId2" Type="http://schemas.openxmlformats.org/officeDocument/2006/relationships/image" Target="../media/image454.png"/><Relationship Id="rId16" Type="http://schemas.openxmlformats.org/officeDocument/2006/relationships/image" Target="../media/image8000.png"/><Relationship Id="rId20" Type="http://schemas.openxmlformats.org/officeDocument/2006/relationships/image" Target="../media/image466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7.svg"/><Relationship Id="rId24" Type="http://schemas.openxmlformats.org/officeDocument/2006/relationships/image" Target="../media/image701.png"/><Relationship Id="rId5" Type="http://schemas.openxmlformats.org/officeDocument/2006/relationships/image" Target="../media/image446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65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9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47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46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68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67.png"/><Relationship Id="rId14" Type="http://schemas.openxmlformats.org/officeDocument/2006/relationships/image" Target="../media/image470.svg"/><Relationship Id="rId22" Type="http://schemas.openxmlformats.org/officeDocument/2006/relationships/image" Target="../media/image30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73.png"/><Relationship Id="rId18" Type="http://schemas.openxmlformats.org/officeDocument/2006/relationships/image" Target="../media/image10100.png"/><Relationship Id="rId3" Type="http://schemas.openxmlformats.org/officeDocument/2006/relationships/image" Target="../media/image447.svg"/><Relationship Id="rId12" Type="http://schemas.openxmlformats.org/officeDocument/2006/relationships/image" Target="../media/image472.svg"/><Relationship Id="rId17" Type="http://schemas.openxmlformats.org/officeDocument/2006/relationships/image" Target="../media/image10000.png"/><Relationship Id="rId2" Type="http://schemas.openxmlformats.org/officeDocument/2006/relationships/image" Target="../media/image446.png"/><Relationship Id="rId16" Type="http://schemas.openxmlformats.org/officeDocument/2006/relationships/image" Target="../media/image304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71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7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svg"/><Relationship Id="rId13" Type="http://schemas.openxmlformats.org/officeDocument/2006/relationships/image" Target="../media/image4401.png"/><Relationship Id="rId18" Type="http://schemas.openxmlformats.org/officeDocument/2006/relationships/image" Target="../media/image479.png"/><Relationship Id="rId3" Type="http://schemas.openxmlformats.org/officeDocument/2006/relationships/image" Target="../media/image476.svg"/><Relationship Id="rId21" Type="http://schemas.openxmlformats.org/officeDocument/2006/relationships/image" Target="../media/image304.jpeg"/><Relationship Id="rId7" Type="http://schemas.openxmlformats.org/officeDocument/2006/relationships/image" Target="../media/image446.png"/><Relationship Id="rId17" Type="http://schemas.openxmlformats.org/officeDocument/2006/relationships/image" Target="../media/image478.svg"/><Relationship Id="rId25" Type="http://schemas.openxmlformats.org/officeDocument/2006/relationships/image" Target="../media/image10300.png"/><Relationship Id="rId2" Type="http://schemas.openxmlformats.org/officeDocument/2006/relationships/image" Target="../media/image475.png"/><Relationship Id="rId16" Type="http://schemas.openxmlformats.org/officeDocument/2006/relationships/image" Target="../media/image477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480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4.jpeg"/><Relationship Id="rId18" Type="http://schemas.openxmlformats.org/officeDocument/2006/relationships/image" Target="../media/image395.png"/><Relationship Id="rId3" Type="http://schemas.openxmlformats.org/officeDocument/2006/relationships/image" Target="../media/image482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481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484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96.svg"/><Relationship Id="rId4" Type="http://schemas.openxmlformats.org/officeDocument/2006/relationships/image" Target="../media/image483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487.png"/><Relationship Id="rId3" Type="http://schemas.openxmlformats.org/officeDocument/2006/relationships/image" Target="../media/image486.svg"/><Relationship Id="rId21" Type="http://schemas.openxmlformats.org/officeDocument/2006/relationships/image" Target="../media/image490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96.svg"/><Relationship Id="rId2" Type="http://schemas.openxmlformats.org/officeDocument/2006/relationships/image" Target="../media/image485.png"/><Relationship Id="rId16" Type="http://schemas.openxmlformats.org/officeDocument/2006/relationships/image" Target="../media/image395.png"/><Relationship Id="rId20" Type="http://schemas.openxmlformats.org/officeDocument/2006/relationships/image" Target="../media/image4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4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488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12" Type="http://schemas.openxmlformats.org/officeDocument/2006/relationships/image" Target="../media/image496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95.png"/><Relationship Id="rId5" Type="http://schemas.openxmlformats.org/officeDocument/2006/relationships/image" Target="../media/image4230.png"/><Relationship Id="rId10" Type="http://schemas.openxmlformats.org/officeDocument/2006/relationships/image" Target="../media/image493.png"/><Relationship Id="rId4" Type="http://schemas.openxmlformats.org/officeDocument/2006/relationships/image" Target="../media/image4220.png"/><Relationship Id="rId9" Type="http://schemas.openxmlformats.org/officeDocument/2006/relationships/image" Target="../media/image49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304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500.svg"/><Relationship Id="rId5" Type="http://schemas.openxmlformats.org/officeDocument/2006/relationships/image" Target="../media/image4280.png"/><Relationship Id="rId10" Type="http://schemas.openxmlformats.org/officeDocument/2006/relationships/image" Target="../media/image499.png"/><Relationship Id="rId4" Type="http://schemas.openxmlformats.org/officeDocument/2006/relationships/image" Target="../media/image4270.png"/><Relationship Id="rId9" Type="http://schemas.openxmlformats.org/officeDocument/2006/relationships/image" Target="../media/image498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13" Type="http://schemas.openxmlformats.org/officeDocument/2006/relationships/image" Target="../media/image506.png"/><Relationship Id="rId3" Type="http://schemas.openxmlformats.org/officeDocument/2006/relationships/image" Target="../media/image304.jpeg"/><Relationship Id="rId7" Type="http://schemas.openxmlformats.org/officeDocument/2006/relationships/image" Target="../media/image506.png"/><Relationship Id="rId12" Type="http://schemas.openxmlformats.org/officeDocument/2006/relationships/image" Target="../media/image505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5.png"/><Relationship Id="rId11" Type="http://schemas.openxmlformats.org/officeDocument/2006/relationships/image" Target="../media/image504.svg"/><Relationship Id="rId5" Type="http://schemas.openxmlformats.org/officeDocument/2006/relationships/image" Target="../media/image4410.png"/><Relationship Id="rId10" Type="http://schemas.openxmlformats.org/officeDocument/2006/relationships/image" Target="../media/image503.png"/><Relationship Id="rId4" Type="http://schemas.openxmlformats.org/officeDocument/2006/relationships/image" Target="../media/image4400.png"/><Relationship Id="rId9" Type="http://schemas.openxmlformats.org/officeDocument/2006/relationships/image" Target="../media/image502.svg"/><Relationship Id="rId14" Type="http://schemas.openxmlformats.org/officeDocument/2006/relationships/image" Target="../media/image4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09.png"/><Relationship Id="rId3" Type="http://schemas.openxmlformats.org/officeDocument/2006/relationships/image" Target="../media/image508.svg"/><Relationship Id="rId7" Type="http://schemas.openxmlformats.org/officeDocument/2006/relationships/image" Target="../media/image4230.png"/><Relationship Id="rId12" Type="http://schemas.openxmlformats.org/officeDocument/2006/relationships/image" Target="../media/image493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492.png"/><Relationship Id="rId5" Type="http://schemas.openxmlformats.org/officeDocument/2006/relationships/image" Target="../media/image304.jpeg"/><Relationship Id="rId10" Type="http://schemas.openxmlformats.org/officeDocument/2006/relationships/image" Target="../media/image491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10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13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14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16.gif"/><Relationship Id="rId7" Type="http://schemas.openxmlformats.org/officeDocument/2006/relationships/image" Target="../media/image3380.png"/><Relationship Id="rId2" Type="http://schemas.openxmlformats.org/officeDocument/2006/relationships/image" Target="../media/image51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18.svg"/><Relationship Id="rId4" Type="http://schemas.openxmlformats.org/officeDocument/2006/relationships/image" Target="../media/image5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2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532.png"/><Relationship Id="rId7" Type="http://schemas.openxmlformats.org/officeDocument/2006/relationships/image" Target="../media/image537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7" Type="http://schemas.openxmlformats.org/officeDocument/2006/relationships/image" Target="../media/image544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5.png"/><Relationship Id="rId5" Type="http://schemas.openxmlformats.org/officeDocument/2006/relationships/image" Target="../media/image543.png"/><Relationship Id="rId4" Type="http://schemas.openxmlformats.org/officeDocument/2006/relationships/image" Target="../media/image5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2.png"/><Relationship Id="rId21" Type="http://schemas.openxmlformats.org/officeDocument/2006/relationships/image" Target="../media/image295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4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11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942515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942515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4167049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4167049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&amp;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30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33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34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35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38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39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40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41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43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61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67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08" y="2047874"/>
            <a:ext cx="5186184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350551" cy="4507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70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71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72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73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3407</Words>
  <Application>Microsoft Office PowerPoint</Application>
  <PresentationFormat>Widescreen</PresentationFormat>
  <Paragraphs>1172</Paragraphs>
  <Slides>74</Slides>
  <Notes>16</Notes>
  <HiddenSlides>25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 &amp; 1.2</vt:lpstr>
      <vt:lpstr>Experiment 2: Design 2</vt:lpstr>
      <vt:lpstr>Experiment 2: Design 2</vt:lpstr>
      <vt:lpstr>Experiment 3: Design 3</vt:lpstr>
      <vt:lpstr>Experiment 4: Design 4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151</cp:revision>
  <dcterms:created xsi:type="dcterms:W3CDTF">2025-03-08T08:37:57Z</dcterms:created>
  <dcterms:modified xsi:type="dcterms:W3CDTF">2025-10-03T17:16:57Z</dcterms:modified>
</cp:coreProperties>
</file>